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63656-8925-425E-8B0B-DE9092696BA7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8E78B-4306-4CEA-A724-F3A9A288BA8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>
              <a:solidFill>
                <a:schemeClr val="accent1">
                  <a:lumMod val="75000"/>
                </a:schemeClr>
              </a:solidFill>
            </a:rPr>
            <a:t>A proud moment is a time when you feel pleased with what you have done.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B2CB09D0-2CF1-41F1-A580-3FB3EA6BA9EB}" type="parTrans" cxnId="{4FFF0B5C-AD52-4318-B773-C07C9C3F5C01}">
      <dgm:prSet/>
      <dgm:spPr/>
      <dgm:t>
        <a:bodyPr/>
        <a:lstStyle/>
        <a:p>
          <a:endParaRPr lang="en-US"/>
        </a:p>
      </dgm:t>
    </dgm:pt>
    <dgm:pt modelId="{EF7F0D19-FD58-49B4-B91B-BAD9657B5036}" type="sibTrans" cxnId="{4FFF0B5C-AD52-4318-B773-C07C9C3F5C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B22B94-5B64-4BD0-987C-7EA7C92A8B2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>
              <a:solidFill>
                <a:schemeClr val="accent1">
                  <a:lumMod val="75000"/>
                </a:schemeClr>
              </a:solidFill>
            </a:rPr>
            <a:t>Remembering these moments will inspire you and create a positive feeling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2B493776-B0C3-42DA-B133-2E99247C5562}" type="parTrans" cxnId="{8D910E91-85FB-477F-9EE6-C3B1D18B097F}">
      <dgm:prSet/>
      <dgm:spPr/>
      <dgm:t>
        <a:bodyPr/>
        <a:lstStyle/>
        <a:p>
          <a:endParaRPr lang="en-US"/>
        </a:p>
      </dgm:t>
    </dgm:pt>
    <dgm:pt modelId="{6EDC92E8-0F83-4DB6-8413-679EE83DEA1D}" type="sibTrans" cxnId="{8D910E91-85FB-477F-9EE6-C3B1D18B09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31138C-5500-4584-9FC5-4B7C2E0159E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>
              <a:solidFill>
                <a:schemeClr val="accent1">
                  <a:lumMod val="75000"/>
                </a:schemeClr>
              </a:solidFill>
            </a:rPr>
            <a:t>The times you’re proud are the times you play to your strengths.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FD8B013C-79DD-4135-A055-575DB31972CE}" type="parTrans" cxnId="{69330135-5ED1-44CD-BF05-1C7F1131A60B}">
      <dgm:prSet/>
      <dgm:spPr/>
      <dgm:t>
        <a:bodyPr/>
        <a:lstStyle/>
        <a:p>
          <a:endParaRPr lang="en-US"/>
        </a:p>
      </dgm:t>
    </dgm:pt>
    <dgm:pt modelId="{10B34E09-09FF-4A62-B16F-8157B93E1A2F}" type="sibTrans" cxnId="{69330135-5ED1-44CD-BF05-1C7F1131A6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074CB6-7801-4762-8426-A4422B77C9B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>
              <a:solidFill>
                <a:schemeClr val="accent1">
                  <a:lumMod val="75000"/>
                </a:schemeClr>
              </a:solidFill>
            </a:rPr>
            <a:t>For example, going to a friend’s birthday party when you don’t feel like it, shows you’re a caring person who puts others before themselves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0979C69F-E60B-4265-AF2C-E33968E906B8}" type="parTrans" cxnId="{D061E7DB-C57C-4300-B160-4518380EDC02}">
      <dgm:prSet/>
      <dgm:spPr/>
      <dgm:t>
        <a:bodyPr/>
        <a:lstStyle/>
        <a:p>
          <a:endParaRPr lang="en-US"/>
        </a:p>
      </dgm:t>
    </dgm:pt>
    <dgm:pt modelId="{404F1BB6-9CDE-4586-A902-001A8604708A}" type="sibTrans" cxnId="{D061E7DB-C57C-4300-B160-4518380EDC02}">
      <dgm:prSet/>
      <dgm:spPr/>
      <dgm:t>
        <a:bodyPr/>
        <a:lstStyle/>
        <a:p>
          <a:endParaRPr lang="en-US"/>
        </a:p>
      </dgm:t>
    </dgm:pt>
    <dgm:pt modelId="{8AA8FE76-821A-4CAD-9450-3BFD294DFFCF}" type="pres">
      <dgm:prSet presAssocID="{C0863656-8925-425E-8B0B-DE9092696BA7}" presName="root" presStyleCnt="0">
        <dgm:presLayoutVars>
          <dgm:dir/>
          <dgm:resizeHandles val="exact"/>
        </dgm:presLayoutVars>
      </dgm:prSet>
      <dgm:spPr/>
    </dgm:pt>
    <dgm:pt modelId="{2EF42B87-EB13-43A9-A16D-6594806086C2}" type="pres">
      <dgm:prSet presAssocID="{C0863656-8925-425E-8B0B-DE9092696BA7}" presName="container" presStyleCnt="0">
        <dgm:presLayoutVars>
          <dgm:dir/>
          <dgm:resizeHandles val="exact"/>
        </dgm:presLayoutVars>
      </dgm:prSet>
      <dgm:spPr/>
    </dgm:pt>
    <dgm:pt modelId="{1D0926F1-331E-482C-9F1B-C25417B2C38B}" type="pres">
      <dgm:prSet presAssocID="{34E8E78B-4306-4CEA-A724-F3A9A288BA88}" presName="compNode" presStyleCnt="0"/>
      <dgm:spPr/>
    </dgm:pt>
    <dgm:pt modelId="{E2D10A32-7CE5-4D45-AE1B-07CBBEAF6B44}" type="pres">
      <dgm:prSet presAssocID="{34E8E78B-4306-4CEA-A724-F3A9A288BA88}" presName="iconBgRect" presStyleLbl="bgShp" presStyleIdx="0" presStyleCnt="4"/>
      <dgm:spPr/>
    </dgm:pt>
    <dgm:pt modelId="{CFB0834C-7591-4661-AE5D-5D655526208E}" type="pres">
      <dgm:prSet presAssocID="{34E8E78B-4306-4CEA-A724-F3A9A288BA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181F03CF-B5B9-4A67-A2F8-536795B113A7}" type="pres">
      <dgm:prSet presAssocID="{34E8E78B-4306-4CEA-A724-F3A9A288BA88}" presName="spaceRect" presStyleCnt="0"/>
      <dgm:spPr/>
    </dgm:pt>
    <dgm:pt modelId="{6570B2FC-65AB-49AD-ABDA-11EAB47B8A7E}" type="pres">
      <dgm:prSet presAssocID="{34E8E78B-4306-4CEA-A724-F3A9A288BA88}" presName="textRect" presStyleLbl="revTx" presStyleIdx="0" presStyleCnt="4">
        <dgm:presLayoutVars>
          <dgm:chMax val="1"/>
          <dgm:chPref val="1"/>
        </dgm:presLayoutVars>
      </dgm:prSet>
      <dgm:spPr/>
    </dgm:pt>
    <dgm:pt modelId="{DE858DFF-5B35-4179-98B2-65A3BED09ABE}" type="pres">
      <dgm:prSet presAssocID="{EF7F0D19-FD58-49B4-B91B-BAD9657B5036}" presName="sibTrans" presStyleLbl="sibTrans2D1" presStyleIdx="0" presStyleCnt="0"/>
      <dgm:spPr/>
    </dgm:pt>
    <dgm:pt modelId="{67E0D934-E1E5-4032-A970-5B28679C1E83}" type="pres">
      <dgm:prSet presAssocID="{63B22B94-5B64-4BD0-987C-7EA7C92A8B20}" presName="compNode" presStyleCnt="0"/>
      <dgm:spPr/>
    </dgm:pt>
    <dgm:pt modelId="{8B21BBD3-CA87-4F2D-BE90-60D271E0E3A6}" type="pres">
      <dgm:prSet presAssocID="{63B22B94-5B64-4BD0-987C-7EA7C92A8B20}" presName="iconBgRect" presStyleLbl="bgShp" presStyleIdx="1" presStyleCnt="4"/>
      <dgm:spPr/>
    </dgm:pt>
    <dgm:pt modelId="{F27C6A32-8596-46B8-AF25-3A869798F156}" type="pres">
      <dgm:prSet presAssocID="{63B22B94-5B64-4BD0-987C-7EA7C92A8B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D3F1693E-9193-407E-9498-669A73DEB06D}" type="pres">
      <dgm:prSet presAssocID="{63B22B94-5B64-4BD0-987C-7EA7C92A8B20}" presName="spaceRect" presStyleCnt="0"/>
      <dgm:spPr/>
    </dgm:pt>
    <dgm:pt modelId="{39E31265-496B-44D7-9627-C855B617EE85}" type="pres">
      <dgm:prSet presAssocID="{63B22B94-5B64-4BD0-987C-7EA7C92A8B20}" presName="textRect" presStyleLbl="revTx" presStyleIdx="1" presStyleCnt="4">
        <dgm:presLayoutVars>
          <dgm:chMax val="1"/>
          <dgm:chPref val="1"/>
        </dgm:presLayoutVars>
      </dgm:prSet>
      <dgm:spPr/>
    </dgm:pt>
    <dgm:pt modelId="{9E54D1F3-C1A4-4E68-B116-B85143482E9E}" type="pres">
      <dgm:prSet presAssocID="{6EDC92E8-0F83-4DB6-8413-679EE83DEA1D}" presName="sibTrans" presStyleLbl="sibTrans2D1" presStyleIdx="0" presStyleCnt="0"/>
      <dgm:spPr/>
    </dgm:pt>
    <dgm:pt modelId="{DC169585-320B-4DDD-83E4-9A2B91105B93}" type="pres">
      <dgm:prSet presAssocID="{B631138C-5500-4584-9FC5-4B7C2E0159E9}" presName="compNode" presStyleCnt="0"/>
      <dgm:spPr/>
    </dgm:pt>
    <dgm:pt modelId="{2C1046D6-6CFA-427E-8845-EB996409820D}" type="pres">
      <dgm:prSet presAssocID="{B631138C-5500-4584-9FC5-4B7C2E0159E9}" presName="iconBgRect" presStyleLbl="bgShp" presStyleIdx="2" presStyleCnt="4"/>
      <dgm:spPr/>
    </dgm:pt>
    <dgm:pt modelId="{FB2F879A-B9C2-47D3-9CB5-CEACAEA1341B}" type="pres">
      <dgm:prSet presAssocID="{B631138C-5500-4584-9FC5-4B7C2E0159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880CD1FD-5E44-4DDD-A96A-988AB7D41112}" type="pres">
      <dgm:prSet presAssocID="{B631138C-5500-4584-9FC5-4B7C2E0159E9}" presName="spaceRect" presStyleCnt="0"/>
      <dgm:spPr/>
    </dgm:pt>
    <dgm:pt modelId="{2DEDB543-C92B-4D33-A9A1-7EBC2A41525D}" type="pres">
      <dgm:prSet presAssocID="{B631138C-5500-4584-9FC5-4B7C2E0159E9}" presName="textRect" presStyleLbl="revTx" presStyleIdx="2" presStyleCnt="4">
        <dgm:presLayoutVars>
          <dgm:chMax val="1"/>
          <dgm:chPref val="1"/>
        </dgm:presLayoutVars>
      </dgm:prSet>
      <dgm:spPr/>
    </dgm:pt>
    <dgm:pt modelId="{20652CFF-62E5-4FAC-A3D5-BEBDE3F0AF46}" type="pres">
      <dgm:prSet presAssocID="{10B34E09-09FF-4A62-B16F-8157B93E1A2F}" presName="sibTrans" presStyleLbl="sibTrans2D1" presStyleIdx="0" presStyleCnt="0"/>
      <dgm:spPr/>
    </dgm:pt>
    <dgm:pt modelId="{E3567AFB-1721-44AA-9A38-7B831F2F7D83}" type="pres">
      <dgm:prSet presAssocID="{16074CB6-7801-4762-8426-A4422B77C9B1}" presName="compNode" presStyleCnt="0"/>
      <dgm:spPr/>
    </dgm:pt>
    <dgm:pt modelId="{97A05F11-F114-40F5-9535-E5CA33668C0E}" type="pres">
      <dgm:prSet presAssocID="{16074CB6-7801-4762-8426-A4422B77C9B1}" presName="iconBgRect" presStyleLbl="bgShp" presStyleIdx="3" presStyleCnt="4"/>
      <dgm:spPr/>
    </dgm:pt>
    <dgm:pt modelId="{331D3CC8-6470-41B0-9013-86434DD8C89B}" type="pres">
      <dgm:prSet presAssocID="{16074CB6-7801-4762-8426-A4422B77C9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885E435C-7FFF-46E9-8476-8A1BE39225F6}" type="pres">
      <dgm:prSet presAssocID="{16074CB6-7801-4762-8426-A4422B77C9B1}" presName="spaceRect" presStyleCnt="0"/>
      <dgm:spPr/>
    </dgm:pt>
    <dgm:pt modelId="{01FF8701-16B5-4A8A-B68B-00224B0A1E48}" type="pres">
      <dgm:prSet presAssocID="{16074CB6-7801-4762-8426-A4422B77C9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7A1E30-1789-41EC-A8E5-33D401C01A53}" type="presOf" srcId="{16074CB6-7801-4762-8426-A4422B77C9B1}" destId="{01FF8701-16B5-4A8A-B68B-00224B0A1E48}" srcOrd="0" destOrd="0" presId="urn:microsoft.com/office/officeart/2018/2/layout/IconCircleList"/>
    <dgm:cxn modelId="{69330135-5ED1-44CD-BF05-1C7F1131A60B}" srcId="{C0863656-8925-425E-8B0B-DE9092696BA7}" destId="{B631138C-5500-4584-9FC5-4B7C2E0159E9}" srcOrd="2" destOrd="0" parTransId="{FD8B013C-79DD-4135-A055-575DB31972CE}" sibTransId="{10B34E09-09FF-4A62-B16F-8157B93E1A2F}"/>
    <dgm:cxn modelId="{1DA8543D-10AB-4A34-B224-3FDEA22DDE39}" type="presOf" srcId="{63B22B94-5B64-4BD0-987C-7EA7C92A8B20}" destId="{39E31265-496B-44D7-9627-C855B617EE85}" srcOrd="0" destOrd="0" presId="urn:microsoft.com/office/officeart/2018/2/layout/IconCircleList"/>
    <dgm:cxn modelId="{4FFF0B5C-AD52-4318-B773-C07C9C3F5C01}" srcId="{C0863656-8925-425E-8B0B-DE9092696BA7}" destId="{34E8E78B-4306-4CEA-A724-F3A9A288BA88}" srcOrd="0" destOrd="0" parTransId="{B2CB09D0-2CF1-41F1-A580-3FB3EA6BA9EB}" sibTransId="{EF7F0D19-FD58-49B4-B91B-BAD9657B5036}"/>
    <dgm:cxn modelId="{78F5195E-38F2-44A0-8928-0838231EF2E6}" type="presOf" srcId="{34E8E78B-4306-4CEA-A724-F3A9A288BA88}" destId="{6570B2FC-65AB-49AD-ABDA-11EAB47B8A7E}" srcOrd="0" destOrd="0" presId="urn:microsoft.com/office/officeart/2018/2/layout/IconCircleList"/>
    <dgm:cxn modelId="{98DC5654-ACFC-4CB6-8B5D-42AD3E6AEFC2}" type="presOf" srcId="{B631138C-5500-4584-9FC5-4B7C2E0159E9}" destId="{2DEDB543-C92B-4D33-A9A1-7EBC2A41525D}" srcOrd="0" destOrd="0" presId="urn:microsoft.com/office/officeart/2018/2/layout/IconCircleList"/>
    <dgm:cxn modelId="{8D910E91-85FB-477F-9EE6-C3B1D18B097F}" srcId="{C0863656-8925-425E-8B0B-DE9092696BA7}" destId="{63B22B94-5B64-4BD0-987C-7EA7C92A8B20}" srcOrd="1" destOrd="0" parTransId="{2B493776-B0C3-42DA-B133-2E99247C5562}" sibTransId="{6EDC92E8-0F83-4DB6-8413-679EE83DEA1D}"/>
    <dgm:cxn modelId="{7CF615CE-6163-4108-B003-F59B05951FAF}" type="presOf" srcId="{10B34E09-09FF-4A62-B16F-8157B93E1A2F}" destId="{20652CFF-62E5-4FAC-A3D5-BEBDE3F0AF46}" srcOrd="0" destOrd="0" presId="urn:microsoft.com/office/officeart/2018/2/layout/IconCircleList"/>
    <dgm:cxn modelId="{D061E7DB-C57C-4300-B160-4518380EDC02}" srcId="{C0863656-8925-425E-8B0B-DE9092696BA7}" destId="{16074CB6-7801-4762-8426-A4422B77C9B1}" srcOrd="3" destOrd="0" parTransId="{0979C69F-E60B-4265-AF2C-E33968E906B8}" sibTransId="{404F1BB6-9CDE-4586-A902-001A8604708A}"/>
    <dgm:cxn modelId="{5B170DE9-8FB4-4A02-82EA-F923FBE17BBA}" type="presOf" srcId="{EF7F0D19-FD58-49B4-B91B-BAD9657B5036}" destId="{DE858DFF-5B35-4179-98B2-65A3BED09ABE}" srcOrd="0" destOrd="0" presId="urn:microsoft.com/office/officeart/2018/2/layout/IconCircleList"/>
    <dgm:cxn modelId="{BB1879EA-74EE-49BE-B0A0-77916E8F7B36}" type="presOf" srcId="{C0863656-8925-425E-8B0B-DE9092696BA7}" destId="{8AA8FE76-821A-4CAD-9450-3BFD294DFFCF}" srcOrd="0" destOrd="0" presId="urn:microsoft.com/office/officeart/2018/2/layout/IconCircleList"/>
    <dgm:cxn modelId="{A63E23FD-375E-4E0B-8B26-E4B886FF0CBB}" type="presOf" srcId="{6EDC92E8-0F83-4DB6-8413-679EE83DEA1D}" destId="{9E54D1F3-C1A4-4E68-B116-B85143482E9E}" srcOrd="0" destOrd="0" presId="urn:microsoft.com/office/officeart/2018/2/layout/IconCircleList"/>
    <dgm:cxn modelId="{D70CC571-0A3A-4CBD-BD5D-940D75956B83}" type="presParOf" srcId="{8AA8FE76-821A-4CAD-9450-3BFD294DFFCF}" destId="{2EF42B87-EB13-43A9-A16D-6594806086C2}" srcOrd="0" destOrd="0" presId="urn:microsoft.com/office/officeart/2018/2/layout/IconCircleList"/>
    <dgm:cxn modelId="{305F8BCD-C605-4FF5-9164-CA6ABEB1F275}" type="presParOf" srcId="{2EF42B87-EB13-43A9-A16D-6594806086C2}" destId="{1D0926F1-331E-482C-9F1B-C25417B2C38B}" srcOrd="0" destOrd="0" presId="urn:microsoft.com/office/officeart/2018/2/layout/IconCircleList"/>
    <dgm:cxn modelId="{6E2C6943-B918-486C-AF00-1B47AC626A12}" type="presParOf" srcId="{1D0926F1-331E-482C-9F1B-C25417B2C38B}" destId="{E2D10A32-7CE5-4D45-AE1B-07CBBEAF6B44}" srcOrd="0" destOrd="0" presId="urn:microsoft.com/office/officeart/2018/2/layout/IconCircleList"/>
    <dgm:cxn modelId="{9731C534-D254-4423-9BB8-BB6647AE452E}" type="presParOf" srcId="{1D0926F1-331E-482C-9F1B-C25417B2C38B}" destId="{CFB0834C-7591-4661-AE5D-5D655526208E}" srcOrd="1" destOrd="0" presId="urn:microsoft.com/office/officeart/2018/2/layout/IconCircleList"/>
    <dgm:cxn modelId="{CF644248-56DE-4EC0-9137-188BD48FE117}" type="presParOf" srcId="{1D0926F1-331E-482C-9F1B-C25417B2C38B}" destId="{181F03CF-B5B9-4A67-A2F8-536795B113A7}" srcOrd="2" destOrd="0" presId="urn:microsoft.com/office/officeart/2018/2/layout/IconCircleList"/>
    <dgm:cxn modelId="{90A86529-0DCE-4675-9841-9A2583D4550E}" type="presParOf" srcId="{1D0926F1-331E-482C-9F1B-C25417B2C38B}" destId="{6570B2FC-65AB-49AD-ABDA-11EAB47B8A7E}" srcOrd="3" destOrd="0" presId="urn:microsoft.com/office/officeart/2018/2/layout/IconCircleList"/>
    <dgm:cxn modelId="{847CC671-EBFC-43F7-92FA-FE549D0BDA71}" type="presParOf" srcId="{2EF42B87-EB13-43A9-A16D-6594806086C2}" destId="{DE858DFF-5B35-4179-98B2-65A3BED09ABE}" srcOrd="1" destOrd="0" presId="urn:microsoft.com/office/officeart/2018/2/layout/IconCircleList"/>
    <dgm:cxn modelId="{AE0B25AB-15AD-4698-8B39-55B15B016349}" type="presParOf" srcId="{2EF42B87-EB13-43A9-A16D-6594806086C2}" destId="{67E0D934-E1E5-4032-A970-5B28679C1E83}" srcOrd="2" destOrd="0" presId="urn:microsoft.com/office/officeart/2018/2/layout/IconCircleList"/>
    <dgm:cxn modelId="{C5A0ADEC-2937-4246-862B-345F32349D50}" type="presParOf" srcId="{67E0D934-E1E5-4032-A970-5B28679C1E83}" destId="{8B21BBD3-CA87-4F2D-BE90-60D271E0E3A6}" srcOrd="0" destOrd="0" presId="urn:microsoft.com/office/officeart/2018/2/layout/IconCircleList"/>
    <dgm:cxn modelId="{701066AD-6B49-4F90-B2EC-2923F60EF6F2}" type="presParOf" srcId="{67E0D934-E1E5-4032-A970-5B28679C1E83}" destId="{F27C6A32-8596-46B8-AF25-3A869798F156}" srcOrd="1" destOrd="0" presId="urn:microsoft.com/office/officeart/2018/2/layout/IconCircleList"/>
    <dgm:cxn modelId="{9C1EA3E1-4ACC-4B7A-9498-069E761581E6}" type="presParOf" srcId="{67E0D934-E1E5-4032-A970-5B28679C1E83}" destId="{D3F1693E-9193-407E-9498-669A73DEB06D}" srcOrd="2" destOrd="0" presId="urn:microsoft.com/office/officeart/2018/2/layout/IconCircleList"/>
    <dgm:cxn modelId="{AE7293D3-5042-42A6-A2EF-2C45B95CFEB4}" type="presParOf" srcId="{67E0D934-E1E5-4032-A970-5B28679C1E83}" destId="{39E31265-496B-44D7-9627-C855B617EE85}" srcOrd="3" destOrd="0" presId="urn:microsoft.com/office/officeart/2018/2/layout/IconCircleList"/>
    <dgm:cxn modelId="{D5A63205-D97A-4770-9000-F74B3B7B0555}" type="presParOf" srcId="{2EF42B87-EB13-43A9-A16D-6594806086C2}" destId="{9E54D1F3-C1A4-4E68-B116-B85143482E9E}" srcOrd="3" destOrd="0" presId="urn:microsoft.com/office/officeart/2018/2/layout/IconCircleList"/>
    <dgm:cxn modelId="{3FA85372-2B9C-4D9C-B425-4A8FEF8FB7FC}" type="presParOf" srcId="{2EF42B87-EB13-43A9-A16D-6594806086C2}" destId="{DC169585-320B-4DDD-83E4-9A2B91105B93}" srcOrd="4" destOrd="0" presId="urn:microsoft.com/office/officeart/2018/2/layout/IconCircleList"/>
    <dgm:cxn modelId="{CDF73028-0647-4EE4-AA03-FF1F5061D098}" type="presParOf" srcId="{DC169585-320B-4DDD-83E4-9A2B91105B93}" destId="{2C1046D6-6CFA-427E-8845-EB996409820D}" srcOrd="0" destOrd="0" presId="urn:microsoft.com/office/officeart/2018/2/layout/IconCircleList"/>
    <dgm:cxn modelId="{ACD7F600-D43C-43FA-BDB1-D8D2743E7207}" type="presParOf" srcId="{DC169585-320B-4DDD-83E4-9A2B91105B93}" destId="{FB2F879A-B9C2-47D3-9CB5-CEACAEA1341B}" srcOrd="1" destOrd="0" presId="urn:microsoft.com/office/officeart/2018/2/layout/IconCircleList"/>
    <dgm:cxn modelId="{5D7BBE41-4022-44E8-9A15-FF7C29A1D693}" type="presParOf" srcId="{DC169585-320B-4DDD-83E4-9A2B91105B93}" destId="{880CD1FD-5E44-4DDD-A96A-988AB7D41112}" srcOrd="2" destOrd="0" presId="urn:microsoft.com/office/officeart/2018/2/layout/IconCircleList"/>
    <dgm:cxn modelId="{5A6E256B-3AA8-4CE8-879B-43577071501A}" type="presParOf" srcId="{DC169585-320B-4DDD-83E4-9A2B91105B93}" destId="{2DEDB543-C92B-4D33-A9A1-7EBC2A41525D}" srcOrd="3" destOrd="0" presId="urn:microsoft.com/office/officeart/2018/2/layout/IconCircleList"/>
    <dgm:cxn modelId="{764C1C28-D70B-4B35-A557-695C9B1A9EEB}" type="presParOf" srcId="{2EF42B87-EB13-43A9-A16D-6594806086C2}" destId="{20652CFF-62E5-4FAC-A3D5-BEBDE3F0AF46}" srcOrd="5" destOrd="0" presId="urn:microsoft.com/office/officeart/2018/2/layout/IconCircleList"/>
    <dgm:cxn modelId="{6E66E7AF-D0E3-450C-A0CF-8E4676BCDD4B}" type="presParOf" srcId="{2EF42B87-EB13-43A9-A16D-6594806086C2}" destId="{E3567AFB-1721-44AA-9A38-7B831F2F7D83}" srcOrd="6" destOrd="0" presId="urn:microsoft.com/office/officeart/2018/2/layout/IconCircleList"/>
    <dgm:cxn modelId="{39FB112A-C52B-494D-BAF7-8C0B9A0E4F30}" type="presParOf" srcId="{E3567AFB-1721-44AA-9A38-7B831F2F7D83}" destId="{97A05F11-F114-40F5-9535-E5CA33668C0E}" srcOrd="0" destOrd="0" presId="urn:microsoft.com/office/officeart/2018/2/layout/IconCircleList"/>
    <dgm:cxn modelId="{69713E5E-9A17-43C3-B756-A6761974F94E}" type="presParOf" srcId="{E3567AFB-1721-44AA-9A38-7B831F2F7D83}" destId="{331D3CC8-6470-41B0-9013-86434DD8C89B}" srcOrd="1" destOrd="0" presId="urn:microsoft.com/office/officeart/2018/2/layout/IconCircleList"/>
    <dgm:cxn modelId="{68947B38-FFE4-481F-B474-7CB589BE1023}" type="presParOf" srcId="{E3567AFB-1721-44AA-9A38-7B831F2F7D83}" destId="{885E435C-7FFF-46E9-8476-8A1BE39225F6}" srcOrd="2" destOrd="0" presId="urn:microsoft.com/office/officeart/2018/2/layout/IconCircleList"/>
    <dgm:cxn modelId="{BA166214-8941-479E-9F89-9573D873D9F1}" type="presParOf" srcId="{E3567AFB-1721-44AA-9A38-7B831F2F7D83}" destId="{01FF8701-16B5-4A8A-B68B-00224B0A1E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10A32-7CE5-4D45-AE1B-07CBBEAF6B4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0834C-7591-4661-AE5D-5D655526208E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0B2FC-65AB-49AD-ABDA-11EAB47B8A7E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accent1">
                  <a:lumMod val="75000"/>
                </a:schemeClr>
              </a:solidFill>
            </a:rPr>
            <a:t>A proud moment is a time when you feel pleased with what you have done.</a:t>
          </a:r>
          <a:endParaRPr lang="en-U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34517" y="469890"/>
        <a:ext cx="3148942" cy="1335915"/>
      </dsp:txXfrm>
    </dsp:sp>
    <dsp:sp modelId="{8B21BBD3-CA87-4F2D-BE90-60D271E0E3A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C6A32-8596-46B8-AF25-3A869798F156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1265-496B-44D7-9627-C855B617EE85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accent1">
                  <a:lumMod val="75000"/>
                </a:schemeClr>
              </a:solidFill>
            </a:rPr>
            <a:t>Remembering these moments will inspire you and create a positive feeling</a:t>
          </a:r>
          <a:endParaRPr lang="en-U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154322" y="469890"/>
        <a:ext cx="3148942" cy="1335915"/>
      </dsp:txXfrm>
    </dsp:sp>
    <dsp:sp modelId="{2C1046D6-6CFA-427E-8845-EB996409820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F879A-B9C2-47D3-9CB5-CEACAEA1341B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DB543-C92B-4D33-A9A1-7EBC2A41525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accent1">
                  <a:lumMod val="75000"/>
                </a:schemeClr>
              </a:solidFill>
            </a:rPr>
            <a:t>The times you’re proud are the times you play to your strengths.</a:t>
          </a:r>
          <a:endParaRPr lang="en-U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34517" y="2545532"/>
        <a:ext cx="3148942" cy="1335915"/>
      </dsp:txXfrm>
    </dsp:sp>
    <dsp:sp modelId="{97A05F11-F114-40F5-9535-E5CA33668C0E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3CC8-6470-41B0-9013-86434DD8C89B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F8701-16B5-4A8A-B68B-00224B0A1E4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accent1">
                  <a:lumMod val="75000"/>
                </a:schemeClr>
              </a:solidFill>
            </a:rPr>
            <a:t>For example, going to a friend’s birthday party when you don’t feel like it, shows you’re a caring person who puts others before themselves</a:t>
          </a:r>
          <a:endParaRPr lang="en-US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8C25-3548-4522-8B3A-090D918D9AC4}" type="datetimeFigureOut">
              <a:rPr lang="en-IE" smtClean="0"/>
              <a:t>08/12/2019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8B2E7-D16C-4E9D-ABAD-087F816A610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41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5D9D-85AA-49FB-AE6E-FF456356B239}" type="datetimeFigureOut">
              <a:rPr lang="en-IE" smtClean="0"/>
              <a:t>08/12/2019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2647-2819-4C90-8292-22B32D628F8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798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9871" y="2540652"/>
            <a:ext cx="5914248" cy="177669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696" y="5016389"/>
            <a:ext cx="5950423" cy="6585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3A72-CD7C-4E52-9D86-CE13462893F0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9555" y="130090"/>
            <a:ext cx="4654455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9555" y="5521239"/>
            <a:ext cx="4654455" cy="1200235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" b="6465"/>
          <a:stretch/>
        </p:blipFill>
        <p:spPr>
          <a:xfrm>
            <a:off x="6096000" y="206916"/>
            <a:ext cx="4774261" cy="19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FCA-51BB-4735-B658-245F1ED8F2CC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F53B-41B2-4AF9-9359-A53FB6A3CB70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A2EA-5AF2-45E1-B490-D15D387CEB65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336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0E23-C850-424A-8F1E-CEA102B07825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2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775" y="1082581"/>
            <a:ext cx="5914248" cy="177669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558318"/>
            <a:ext cx="5950423" cy="6585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A966-7C25-47C0-979F-754F4B9F1687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9556" y="130090"/>
            <a:ext cx="628366" cy="523875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9556" y="5521239"/>
            <a:ext cx="628366" cy="1200235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" b="6465"/>
          <a:stretch/>
        </p:blipFill>
        <p:spPr>
          <a:xfrm>
            <a:off x="8814109" y="5432830"/>
            <a:ext cx="3352013" cy="13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CC15-52DC-4E2D-B0B8-5CB5155E5034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131" y="988928"/>
            <a:ext cx="5942937" cy="2852737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9131" y="3868653"/>
            <a:ext cx="5942937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4E3-5075-464A-B72C-F7ED7EBAFEEB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9555" y="130090"/>
            <a:ext cx="4654455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49555" y="5521239"/>
            <a:ext cx="4654455" cy="1200235"/>
          </a:xfrm>
          <a:prstGeom prst="rect">
            <a:avLst/>
          </a:prstGeom>
          <a:solidFill>
            <a:schemeClr val="bg1">
              <a:lumMod val="85000"/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2C5-A505-44E0-8559-0B90687AAA24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543-0C31-490D-8B99-9751A1C12A72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3923-2456-47D1-8966-18D4C6870344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77650" y="152400"/>
            <a:ext cx="381000" cy="5238750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677650" y="5543550"/>
            <a:ext cx="381000" cy="1143000"/>
          </a:xfrm>
          <a:prstGeom prst="rect">
            <a:avLst/>
          </a:prstGeom>
          <a:solidFill>
            <a:srgbClr val="716C6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87576"/>
            <a:ext cx="381000" cy="376664"/>
          </a:xfrm>
          <a:prstGeom prst="rect">
            <a:avLst/>
          </a:prstGeom>
          <a:solidFill>
            <a:srgbClr val="53BFA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4507-E063-4BB6-BE48-464CC4594B9A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97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7071"/>
            <a:ext cx="10515600" cy="1325563"/>
          </a:xfrm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CEA6-676F-428B-9A0A-88A9B4B1137A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t="18307" r="6031" b="26336"/>
          <a:stretch/>
        </p:blipFill>
        <p:spPr>
          <a:xfrm>
            <a:off x="10219787" y="6207313"/>
            <a:ext cx="1343425" cy="5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CEA6-676F-428B-9A0A-88A9B4B1137A}" type="datetime1">
              <a:rPr lang="en-IE" smtClean="0"/>
              <a:t>08/12/2019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11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45537620-A75B-4EB8-B7E2-BEFA64C0AC1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08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Proud Moments</a:t>
            </a:r>
          </a:p>
        </p:txBody>
      </p:sp>
      <p:pic>
        <p:nvPicPr>
          <p:cNvPr id="5" name="Picture 4" descr="A picture containing indoor, holding, small, black&#10;&#10;Description automatically generated">
            <a:extLst>
              <a:ext uri="{FF2B5EF4-FFF2-40B4-BE49-F238E27FC236}">
                <a16:creationId xmlns:a16="http://schemas.microsoft.com/office/drawing/2014/main" id="{041AB4B6-D8D7-4722-8191-94CE1328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31432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2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6DEABD-C87F-44D7-A79C-0F80EEB9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Proud Moments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99115"/>
            <a:ext cx="3810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537620-A75B-4EB8-B7E2-BEFA64C0AC13}" type="slidenum">
              <a:rPr lang="en-IE" smtClean="0"/>
              <a:pPr>
                <a:spcAft>
                  <a:spcPts val="600"/>
                </a:spcAft>
              </a:pPr>
              <a:t>2</a:t>
            </a:fld>
            <a:endParaRPr lang="en-IE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FECD4CD-670C-4241-836E-D2D6F1D5B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4376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09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7620-A75B-4EB8-B7E2-BEFA64C0AC13}" type="slidenum">
              <a:rPr lang="en-IE" smtClean="0"/>
              <a:t>3</a:t>
            </a:fld>
            <a:endParaRPr lang="en-IE" dirty="0"/>
          </a:p>
        </p:txBody>
      </p:sp>
      <p:pic>
        <p:nvPicPr>
          <p:cNvPr id="5" name="Picture 4" descr="A picture containing man, riding&#10;&#10;Description automatically generated">
            <a:extLst>
              <a:ext uri="{FF2B5EF4-FFF2-40B4-BE49-F238E27FC236}">
                <a16:creationId xmlns:a16="http://schemas.microsoft.com/office/drawing/2014/main" id="{3B3A432E-3304-419D-B302-55303537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5" y="2265418"/>
            <a:ext cx="3930845" cy="3537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550D3-35BB-44EA-AE07-ECA4EF0B5CD1}"/>
              </a:ext>
            </a:extLst>
          </p:cNvPr>
          <p:cNvSpPr txBox="1"/>
          <p:nvPr/>
        </p:nvSpPr>
        <p:spPr>
          <a:xfrm>
            <a:off x="5284447" y="1918557"/>
            <a:ext cx="5963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Proud moments can be when you’ve stretched yourself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Perhaps you’ve done something really scary – a talk to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made you do this? Was it because you wanted to get the message out?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this example you would be a courageous person</a:t>
            </a:r>
          </a:p>
        </p:txBody>
      </p:sp>
    </p:spTree>
    <p:extLst>
      <p:ext uri="{BB962C8B-B14F-4D97-AF65-F5344CB8AC3E}">
        <p14:creationId xmlns:p14="http://schemas.microsoft.com/office/powerpoint/2010/main" val="250264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B8B6-AED0-49D1-9C12-226958F4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/>
              <a:t>Recognition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A6A6C2-AD26-484E-BDF7-C0C7607A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C054C-00DC-4245-AA52-12E0306EC0F9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You can be proud also of accolades or recognition.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Reflect on these times, as it gives insight into yourself.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Even the simple thank you’s  - reflect on why were you given these.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9DEC8-FF9B-4C88-A4D9-DAD65BAA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11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537620-A75B-4EB8-B7E2-BEFA64C0AC13}" type="slidenum">
              <a:rPr lang="en-IE" smtClean="0"/>
              <a:pPr>
                <a:spcAft>
                  <a:spcPts val="600"/>
                </a:spcAft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566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1AB-EE4E-484B-B1BE-D5D07DF4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/>
              <a:t>Exercise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7A3F4-8E55-4EAE-B84F-BF422354AA7C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Think about the things you’ve done so far in your life that you’re proud of They don’t have to be big things or major achievements.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They can be as simple as if you were kind to the lonely next-door neighbour or you kept going in difficult circumstances.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As you think of things this week, make a note of them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9F3890-5700-4CC1-A712-EA19FB06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1366"/>
            <a:ext cx="5181600" cy="341985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4758-F25F-4DBA-9310-FFFDDE6A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11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537620-A75B-4EB8-B7E2-BEFA64C0AC13}" type="slidenum">
              <a:rPr lang="en-IE" smtClean="0"/>
              <a:pPr>
                <a:spcAft>
                  <a:spcPts val="600"/>
                </a:spcAft>
              </a:pPr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695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1">
      <a:dk1>
        <a:srgbClr val="212121"/>
      </a:dk1>
      <a:lt1>
        <a:sysClr val="window" lastClr="FFFFFF"/>
      </a:lt1>
      <a:dk2>
        <a:srgbClr val="212121"/>
      </a:dk2>
      <a:lt2>
        <a:srgbClr val="CEDBE6"/>
      </a:lt2>
      <a:accent1>
        <a:srgbClr val="53BFAD"/>
      </a:accent1>
      <a:accent2>
        <a:srgbClr val="58B6C0"/>
      </a:accent2>
      <a:accent3>
        <a:srgbClr val="3494BA"/>
      </a:accent3>
      <a:accent4>
        <a:srgbClr val="7A8C8E"/>
      </a:accent4>
      <a:accent5>
        <a:srgbClr val="84ACB6"/>
      </a:accent5>
      <a:accent6>
        <a:srgbClr val="2683C6"/>
      </a:accent6>
      <a:hlink>
        <a:srgbClr val="124163"/>
      </a:hlink>
      <a:folHlink>
        <a:srgbClr val="124163"/>
      </a:folHlink>
    </a:clrScheme>
    <a:fontScheme name="Custom 7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People Mentor Template [Read-Only]" id="{08F92333-7A3C-4A2A-9961-A60CD0E61432}" vid="{FC15E678-3D96-46B3-A94D-DD0B77107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Lato Light</vt:lpstr>
      <vt:lpstr>Office Theme</vt:lpstr>
      <vt:lpstr>Proud Moments</vt:lpstr>
      <vt:lpstr>Proud Moments</vt:lpstr>
      <vt:lpstr>PowerPoint Presentation</vt:lpstr>
      <vt:lpstr>Recognition</vt:lpstr>
      <vt:lpstr>Exercise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Proud Moments</dc:title>
  <dc:creator>Nicola Richardson</dc:creator>
  <cp:lastModifiedBy>Nicola Richardson</cp:lastModifiedBy>
  <cp:revision>2</cp:revision>
  <dcterms:created xsi:type="dcterms:W3CDTF">2019-12-08T21:56:04Z</dcterms:created>
  <dcterms:modified xsi:type="dcterms:W3CDTF">2019-12-08T21:58:54Z</dcterms:modified>
</cp:coreProperties>
</file>