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6"/>
  </p:notesMasterIdLst>
  <p:handoutMasterIdLst>
    <p:handoutMasterId r:id="rId7"/>
  </p:handoutMasterIdLst>
  <p:sldIdLst>
    <p:sldId id="256" r:id="rId2"/>
    <p:sldId id="257" r:id="rId3"/>
    <p:sldId id="261"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68950" autoAdjust="0"/>
  </p:normalViewPr>
  <p:slideViewPr>
    <p:cSldViewPr snapToGrid="0">
      <p:cViewPr varScale="1">
        <p:scale>
          <a:sx n="64" d="100"/>
          <a:sy n="64" d="100"/>
        </p:scale>
        <p:origin x="867" y="48"/>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0D8C25-3548-4522-8B3A-090D918D9AC4}" type="datetimeFigureOut">
              <a:rPr lang="en-IE" smtClean="0"/>
              <a:t>18/01/2020</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38B2E7-D16C-4E9D-ABAD-087F816A6107}" type="slidenum">
              <a:rPr lang="en-IE" smtClean="0"/>
              <a:t>‹#›</a:t>
            </a:fld>
            <a:endParaRPr lang="en-IE"/>
          </a:p>
        </p:txBody>
      </p:sp>
    </p:spTree>
    <p:extLst>
      <p:ext uri="{BB962C8B-B14F-4D97-AF65-F5344CB8AC3E}">
        <p14:creationId xmlns:p14="http://schemas.microsoft.com/office/powerpoint/2010/main" val="2264414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C5D9D-85AA-49FB-AE6E-FF456356B239}" type="datetimeFigureOut">
              <a:rPr lang="en-IE" smtClean="0"/>
              <a:t>18/01/2020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B2647-2819-4C90-8292-22B32D628F82}" type="slidenum">
              <a:rPr lang="en-IE" smtClean="0"/>
              <a:t>‹#›</a:t>
            </a:fld>
            <a:endParaRPr lang="en-IE"/>
          </a:p>
        </p:txBody>
      </p:sp>
    </p:spTree>
    <p:extLst>
      <p:ext uri="{BB962C8B-B14F-4D97-AF65-F5344CB8AC3E}">
        <p14:creationId xmlns:p14="http://schemas.microsoft.com/office/powerpoint/2010/main" val="112798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know your strengths you can use them consciously and with intent</a:t>
            </a:r>
          </a:p>
          <a:p>
            <a:endParaRPr lang="en-GB" dirty="0"/>
          </a:p>
          <a:p>
            <a:r>
              <a:rPr lang="en-GB" dirty="0"/>
              <a:t>As they are natural to us, it’s not too difficult to use them</a:t>
            </a:r>
          </a:p>
          <a:p>
            <a:endParaRPr lang="en-GB" dirty="0"/>
          </a:p>
          <a:p>
            <a:r>
              <a:rPr lang="en-GB" dirty="0"/>
              <a:t>And the even better thing is that they energise you when used. </a:t>
            </a:r>
          </a:p>
        </p:txBody>
      </p:sp>
      <p:sp>
        <p:nvSpPr>
          <p:cNvPr id="4" name="Slide Number Placeholder 3"/>
          <p:cNvSpPr>
            <a:spLocks noGrp="1"/>
          </p:cNvSpPr>
          <p:nvPr>
            <p:ph type="sldNum" sz="quarter" idx="5"/>
          </p:nvPr>
        </p:nvSpPr>
        <p:spPr/>
        <p:txBody>
          <a:bodyPr/>
          <a:lstStyle/>
          <a:p>
            <a:fld id="{9E6B2647-2819-4C90-8292-22B32D628F82}" type="slidenum">
              <a:rPr lang="en-IE" smtClean="0"/>
              <a:t>1</a:t>
            </a:fld>
            <a:endParaRPr lang="en-IE"/>
          </a:p>
        </p:txBody>
      </p:sp>
    </p:spTree>
    <p:extLst>
      <p:ext uri="{BB962C8B-B14F-4D97-AF65-F5344CB8AC3E}">
        <p14:creationId xmlns:p14="http://schemas.microsoft.com/office/powerpoint/2010/main" val="391224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strategy to use them</a:t>
            </a:r>
          </a:p>
          <a:p>
            <a:endParaRPr lang="en-GB" dirty="0"/>
          </a:p>
          <a:p>
            <a:r>
              <a:rPr lang="en-GB" dirty="0"/>
              <a:t>Understanding -  if you know and understand what your strengths are, others will too who you well.  So talk to them for feedback.  Explain to the person that you are undertaking a personal development programme and you could do with some examples of when they have seen your strengths – when at your best. </a:t>
            </a:r>
          </a:p>
          <a:p>
            <a:endParaRPr lang="en-GB" dirty="0"/>
          </a:p>
          <a:p>
            <a:r>
              <a:rPr lang="en-GB" dirty="0"/>
              <a:t>Use – Think about when you use your strengths in work and in your personal life. Think about when you could use them more and how you could use them in situations.   It will make you feel more uplifted.</a:t>
            </a:r>
          </a:p>
          <a:p>
            <a:endParaRPr lang="en-GB" dirty="0"/>
          </a:p>
          <a:p>
            <a:r>
              <a:rPr lang="en-GB" dirty="0"/>
              <a:t>Develop – Think about how and when you could do more with your strengths. Remember we all tend to do the same old things in the same old way.  Once you know your strengths you will want to develop them even further.  For example if you’re a good collaborator then  you will want to create more collaboration and you </a:t>
            </a:r>
            <a:r>
              <a:rPr lang="en-GB" dirty="0" err="1"/>
              <a:t>wil</a:t>
            </a:r>
            <a:r>
              <a:rPr lang="en-GB" dirty="0"/>
              <a:t> be looking for opportunities to bring people together.   It will give you a real buzz.  Adding to what your strength is will mean you will feel even more invigorated. </a:t>
            </a:r>
          </a:p>
          <a:p>
            <a:endParaRPr lang="en-GB" dirty="0"/>
          </a:p>
          <a:p>
            <a:r>
              <a:rPr lang="en-GB" dirty="0"/>
              <a:t>Increase – Think of it like this.  The strengths are the simple materials that give us who we are.  Add to this knowledge and skills to shine.  So to increase your strength, think about what skills and knowledge you can.  For instance, you are a Manager, loving to lead people but you’ve never learnt how to coach, then why not take a course and develop this to increase your skills.   This will increase your strength</a:t>
            </a:r>
          </a:p>
          <a:p>
            <a:endParaRPr lang="en-GB" dirty="0"/>
          </a:p>
        </p:txBody>
      </p:sp>
      <p:sp>
        <p:nvSpPr>
          <p:cNvPr id="4" name="Slide Number Placeholder 3"/>
          <p:cNvSpPr>
            <a:spLocks noGrp="1"/>
          </p:cNvSpPr>
          <p:nvPr>
            <p:ph type="sldNum" sz="quarter" idx="5"/>
          </p:nvPr>
        </p:nvSpPr>
        <p:spPr/>
        <p:txBody>
          <a:bodyPr/>
          <a:lstStyle/>
          <a:p>
            <a:fld id="{9E6B2647-2819-4C90-8292-22B32D628F82}" type="slidenum">
              <a:rPr lang="en-IE" smtClean="0"/>
              <a:t>2</a:t>
            </a:fld>
            <a:endParaRPr lang="en-IE"/>
          </a:p>
        </p:txBody>
      </p:sp>
    </p:spTree>
    <p:extLst>
      <p:ext uri="{BB962C8B-B14F-4D97-AF65-F5344CB8AC3E}">
        <p14:creationId xmlns:p14="http://schemas.microsoft.com/office/powerpoint/2010/main" val="92175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the day isn’t going as well as you hoped at work.  Then using your strengths concentrate on something that will uplift you at the end of the day and remind you of what you’re good at. </a:t>
            </a:r>
          </a:p>
        </p:txBody>
      </p:sp>
      <p:sp>
        <p:nvSpPr>
          <p:cNvPr id="4" name="Slide Number Placeholder 3"/>
          <p:cNvSpPr>
            <a:spLocks noGrp="1"/>
          </p:cNvSpPr>
          <p:nvPr>
            <p:ph type="sldNum" sz="quarter" idx="5"/>
          </p:nvPr>
        </p:nvSpPr>
        <p:spPr/>
        <p:txBody>
          <a:bodyPr/>
          <a:lstStyle/>
          <a:p>
            <a:fld id="{9E6B2647-2819-4C90-8292-22B32D628F82}" type="slidenum">
              <a:rPr lang="en-IE" smtClean="0"/>
              <a:t>3</a:t>
            </a:fld>
            <a:endParaRPr lang="en-IE"/>
          </a:p>
        </p:txBody>
      </p:sp>
    </p:spTree>
    <p:extLst>
      <p:ext uri="{BB962C8B-B14F-4D97-AF65-F5344CB8AC3E}">
        <p14:creationId xmlns:p14="http://schemas.microsoft.com/office/powerpoint/2010/main" val="380106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finally something to think about:</a:t>
            </a:r>
          </a:p>
          <a:p>
            <a:endParaRPr lang="en-GB" dirty="0"/>
          </a:p>
          <a:p>
            <a:r>
              <a:rPr lang="en-GB" dirty="0"/>
              <a:t>Pete’s strengths includes determination, analytical and patience.  </a:t>
            </a:r>
          </a:p>
          <a:p>
            <a:endParaRPr lang="en-GB" dirty="0"/>
          </a:p>
          <a:p>
            <a:r>
              <a:rPr lang="en-GB" dirty="0"/>
              <a:t>He’s part of a continuous improvement team and goes out process mapping to identify what happens in a process and to establish what could be improved.</a:t>
            </a:r>
          </a:p>
          <a:p>
            <a:endParaRPr lang="en-GB" dirty="0"/>
          </a:p>
          <a:p>
            <a:r>
              <a:rPr lang="en-GB" dirty="0"/>
              <a:t>One week he goes out and maps a very complex process.  He immediately can see some improvements and writes a report to share with Senior Leaders to give the evidence of what could be improved.</a:t>
            </a:r>
          </a:p>
          <a:p>
            <a:endParaRPr lang="en-GB" dirty="0"/>
          </a:p>
          <a:p>
            <a:r>
              <a:rPr lang="en-GB" dirty="0"/>
              <a:t>The Senior Leaders love the ideas but there is no money and it feel like the ideas are going no-where.</a:t>
            </a:r>
          </a:p>
          <a:p>
            <a:endParaRPr lang="en-GB" dirty="0"/>
          </a:p>
          <a:p>
            <a:r>
              <a:rPr lang="en-GB" dirty="0"/>
              <a:t>But Pete is determined that the changes will happen, so he goes away more evidence to show how much it would benefit the department and at every opportunity brings up the subject and shares his findings.</a:t>
            </a:r>
          </a:p>
          <a:p>
            <a:endParaRPr lang="en-GB" dirty="0"/>
          </a:p>
          <a:p>
            <a:r>
              <a:rPr lang="en-GB" dirty="0"/>
              <a:t>Several months later, finally, the money becomes available and because of Pete’s determination the ideas have not been forgotten.  </a:t>
            </a:r>
          </a:p>
          <a:p>
            <a:endParaRPr lang="en-GB" dirty="0"/>
          </a:p>
          <a:p>
            <a:r>
              <a:rPr lang="en-GB" dirty="0"/>
              <a:t>Result! The changes are implemented.</a:t>
            </a:r>
          </a:p>
          <a:p>
            <a:endParaRPr lang="en-GB" dirty="0"/>
          </a:p>
          <a:p>
            <a:r>
              <a:rPr lang="en-GB" dirty="0"/>
              <a:t>Somebody without the strength of determination would have given up a long time ago and would have been bored with the whole subject.   For anyone who didn’t have these strengths it would seem a nightmare and would have made them feel it was a real pain.  But to Pete, it was playing to his strength. </a:t>
            </a:r>
          </a:p>
        </p:txBody>
      </p:sp>
      <p:sp>
        <p:nvSpPr>
          <p:cNvPr id="4" name="Slide Number Placeholder 3"/>
          <p:cNvSpPr>
            <a:spLocks noGrp="1"/>
          </p:cNvSpPr>
          <p:nvPr>
            <p:ph type="sldNum" sz="quarter" idx="5"/>
          </p:nvPr>
        </p:nvSpPr>
        <p:spPr/>
        <p:txBody>
          <a:bodyPr/>
          <a:lstStyle/>
          <a:p>
            <a:fld id="{9E6B2647-2819-4C90-8292-22B32D628F82}" type="slidenum">
              <a:rPr lang="en-IE" smtClean="0"/>
              <a:t>4</a:t>
            </a:fld>
            <a:endParaRPr lang="en-IE"/>
          </a:p>
        </p:txBody>
      </p:sp>
    </p:spTree>
    <p:extLst>
      <p:ext uri="{BB962C8B-B14F-4D97-AF65-F5344CB8AC3E}">
        <p14:creationId xmlns:p14="http://schemas.microsoft.com/office/powerpoint/2010/main" val="70839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DB2F-31CF-43BE-96B7-B56A53765C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92497D-95B9-4BFE-A921-C423FAA937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ABB7E1-9C40-4A5D-975E-B5182D9E921B}"/>
              </a:ext>
            </a:extLst>
          </p:cNvPr>
          <p:cNvSpPr>
            <a:spLocks noGrp="1"/>
          </p:cNvSpPr>
          <p:nvPr>
            <p:ph type="dt" sz="half" idx="10"/>
          </p:nvPr>
        </p:nvSpPr>
        <p:spPr/>
        <p:txBody>
          <a:bodyPr/>
          <a:lstStyle/>
          <a:p>
            <a:fld id="{0C2D3A72-CD7C-4E52-9D86-CE13462893F0}" type="datetime1">
              <a:rPr lang="en-IE" smtClean="0"/>
              <a:t>18/01/2020</a:t>
            </a:fld>
            <a:endParaRPr lang="en-IE"/>
          </a:p>
        </p:txBody>
      </p:sp>
      <p:sp>
        <p:nvSpPr>
          <p:cNvPr id="5" name="Footer Placeholder 4">
            <a:extLst>
              <a:ext uri="{FF2B5EF4-FFF2-40B4-BE49-F238E27FC236}">
                <a16:creationId xmlns:a16="http://schemas.microsoft.com/office/drawing/2014/main" id="{E4A229B2-F104-4E29-B659-3C6FAB8FCCE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27EBD2A-E3B3-4A0F-944E-7F4D5B9C0881}"/>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7" name="Rectangle 6">
            <a:extLst>
              <a:ext uri="{FF2B5EF4-FFF2-40B4-BE49-F238E27FC236}">
                <a16:creationId xmlns:a16="http://schemas.microsoft.com/office/drawing/2014/main" id="{812D19D6-61DE-4FDC-B261-FEA0CDB0FACD}"/>
              </a:ext>
            </a:extLst>
          </p:cNvPr>
          <p:cNvSpPr/>
          <p:nvPr userDrawn="1"/>
        </p:nvSpPr>
        <p:spPr>
          <a:xfrm>
            <a:off x="149555" y="130090"/>
            <a:ext cx="4654455"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47DB2D58-90A3-4740-A178-5370BDD2B944}"/>
              </a:ext>
            </a:extLst>
          </p:cNvPr>
          <p:cNvSpPr/>
          <p:nvPr userDrawn="1"/>
        </p:nvSpPr>
        <p:spPr>
          <a:xfrm>
            <a:off x="149555" y="5521239"/>
            <a:ext cx="4654455" cy="1200235"/>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DE4C14E4-14A6-4400-A7BF-4E1D4034F0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72" b="6465"/>
          <a:stretch/>
        </p:blipFill>
        <p:spPr>
          <a:xfrm>
            <a:off x="6096000" y="206916"/>
            <a:ext cx="4774261" cy="1993007"/>
          </a:xfrm>
          <a:prstGeom prst="rect">
            <a:avLst/>
          </a:prstGeom>
        </p:spPr>
      </p:pic>
    </p:spTree>
    <p:extLst>
      <p:ext uri="{BB962C8B-B14F-4D97-AF65-F5344CB8AC3E}">
        <p14:creationId xmlns:p14="http://schemas.microsoft.com/office/powerpoint/2010/main" val="340921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0859-4228-4F45-8B66-243FC024FE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5AFBF1-43E4-41AE-9168-52F7DD9DE1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5CB82-3959-4E49-8D66-9CB960D69DCF}"/>
              </a:ext>
            </a:extLst>
          </p:cNvPr>
          <p:cNvSpPr>
            <a:spLocks noGrp="1"/>
          </p:cNvSpPr>
          <p:nvPr>
            <p:ph type="dt" sz="half" idx="10"/>
          </p:nvPr>
        </p:nvSpPr>
        <p:spPr/>
        <p:txBody>
          <a:bodyPr/>
          <a:lstStyle/>
          <a:p>
            <a:fld id="{AD4AA2EA-5AF2-45E1-B490-D15D387CEB65}" type="datetime1">
              <a:rPr lang="en-IE" smtClean="0"/>
              <a:t>18/01/2020</a:t>
            </a:fld>
            <a:endParaRPr lang="en-IE"/>
          </a:p>
        </p:txBody>
      </p:sp>
      <p:sp>
        <p:nvSpPr>
          <p:cNvPr id="5" name="Footer Placeholder 4">
            <a:extLst>
              <a:ext uri="{FF2B5EF4-FFF2-40B4-BE49-F238E27FC236}">
                <a16:creationId xmlns:a16="http://schemas.microsoft.com/office/drawing/2014/main" id="{A32B37B6-29EF-4A82-95CF-6DCE18D3EDF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F6C6B9-2B21-4E19-B04E-AF65651A1108}"/>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7" name="Rectangle 6">
            <a:extLst>
              <a:ext uri="{FF2B5EF4-FFF2-40B4-BE49-F238E27FC236}">
                <a16:creationId xmlns:a16="http://schemas.microsoft.com/office/drawing/2014/main" id="{57E9AB7A-9D59-4204-8CF5-AFA27E44D568}"/>
              </a:ext>
            </a:extLst>
          </p:cNvPr>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5965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D0033-824D-4F4B-AFF0-73ED0D1F0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17A9DE-3543-4868-B6C5-965257F1DE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045F47-6209-4D36-A012-8038CDAEEA81}"/>
              </a:ext>
            </a:extLst>
          </p:cNvPr>
          <p:cNvSpPr>
            <a:spLocks noGrp="1"/>
          </p:cNvSpPr>
          <p:nvPr>
            <p:ph type="dt" sz="half" idx="10"/>
          </p:nvPr>
        </p:nvSpPr>
        <p:spPr/>
        <p:txBody>
          <a:bodyPr/>
          <a:lstStyle/>
          <a:p>
            <a:fld id="{F1A30E23-C850-424A-8F1E-CEA102B07825}" type="datetime1">
              <a:rPr lang="en-IE" smtClean="0"/>
              <a:t>18/01/2020</a:t>
            </a:fld>
            <a:endParaRPr lang="en-IE"/>
          </a:p>
        </p:txBody>
      </p:sp>
      <p:sp>
        <p:nvSpPr>
          <p:cNvPr id="5" name="Footer Placeholder 4">
            <a:extLst>
              <a:ext uri="{FF2B5EF4-FFF2-40B4-BE49-F238E27FC236}">
                <a16:creationId xmlns:a16="http://schemas.microsoft.com/office/drawing/2014/main" id="{D3A9504D-4F67-4883-8E6A-DA252636E37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AD3C0F6-4F9C-4482-AE1C-63B24E4BAD36}"/>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7" name="Rectangle 6">
            <a:extLst>
              <a:ext uri="{FF2B5EF4-FFF2-40B4-BE49-F238E27FC236}">
                <a16:creationId xmlns:a16="http://schemas.microsoft.com/office/drawing/2014/main" id="{BDEBC9C3-B1D9-4F4E-B2EA-EB601A31617C}"/>
              </a:ext>
            </a:extLst>
          </p:cNvPr>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5364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1D0A-FB52-48D9-8DBA-5EA7EF78FC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0E20E3-EE68-4563-BD2C-2AECC0071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D3CD9-3183-4BE5-AAF6-C617C199F91F}"/>
              </a:ext>
            </a:extLst>
          </p:cNvPr>
          <p:cNvSpPr>
            <a:spLocks noGrp="1"/>
          </p:cNvSpPr>
          <p:nvPr>
            <p:ph type="dt" sz="half" idx="10"/>
          </p:nvPr>
        </p:nvSpPr>
        <p:spPr/>
        <p:txBody>
          <a:bodyPr/>
          <a:lstStyle/>
          <a:p>
            <a:fld id="{A58CCC15-52DC-4E2D-B0B8-5CB5155E5034}" type="datetime1">
              <a:rPr lang="en-IE" smtClean="0"/>
              <a:t>18/01/2020</a:t>
            </a:fld>
            <a:endParaRPr lang="en-IE"/>
          </a:p>
        </p:txBody>
      </p:sp>
      <p:sp>
        <p:nvSpPr>
          <p:cNvPr id="5" name="Footer Placeholder 4">
            <a:extLst>
              <a:ext uri="{FF2B5EF4-FFF2-40B4-BE49-F238E27FC236}">
                <a16:creationId xmlns:a16="http://schemas.microsoft.com/office/drawing/2014/main" id="{3DE10C9A-579B-4C9F-8CC8-EB69D155EAB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130AC04-129B-46C7-8C7A-6FB65DA8A6CE}"/>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7" name="Rectangle 6">
            <a:extLst>
              <a:ext uri="{FF2B5EF4-FFF2-40B4-BE49-F238E27FC236}">
                <a16:creationId xmlns:a16="http://schemas.microsoft.com/office/drawing/2014/main" id="{2431B052-A6FF-4BE6-AFA3-6EF81B7A1B58}"/>
              </a:ext>
            </a:extLst>
          </p:cNvPr>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CD5EC3B9-DC9C-4966-A19E-1B016EFF7922}"/>
              </a:ext>
            </a:extLst>
          </p:cNvPr>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95764604-E3C0-40AF-8DAA-65976409F62A}"/>
              </a:ext>
            </a:extLst>
          </p:cNvPr>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a:extLst>
              <a:ext uri="{FF2B5EF4-FFF2-40B4-BE49-F238E27FC236}">
                <a16:creationId xmlns:a16="http://schemas.microsoft.com/office/drawing/2014/main" id="{BC4322C8-3B78-4B31-9825-C0019093D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288490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6993-DE13-4549-9398-61D53711C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A68C68-28FA-45C9-BB46-A16741780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899389-9AD6-4C18-9B4A-7D383F1072A0}"/>
              </a:ext>
            </a:extLst>
          </p:cNvPr>
          <p:cNvSpPr>
            <a:spLocks noGrp="1"/>
          </p:cNvSpPr>
          <p:nvPr>
            <p:ph type="dt" sz="half" idx="10"/>
          </p:nvPr>
        </p:nvSpPr>
        <p:spPr/>
        <p:txBody>
          <a:bodyPr/>
          <a:lstStyle/>
          <a:p>
            <a:fld id="{A64C94E3-5075-464A-B72C-F7ED7EBAFEEB}" type="datetime1">
              <a:rPr lang="en-IE" smtClean="0"/>
              <a:t>18/01/2020</a:t>
            </a:fld>
            <a:endParaRPr lang="en-IE"/>
          </a:p>
        </p:txBody>
      </p:sp>
      <p:sp>
        <p:nvSpPr>
          <p:cNvPr id="5" name="Footer Placeholder 4">
            <a:extLst>
              <a:ext uri="{FF2B5EF4-FFF2-40B4-BE49-F238E27FC236}">
                <a16:creationId xmlns:a16="http://schemas.microsoft.com/office/drawing/2014/main" id="{B81A8BBA-C479-4FE8-AAF6-7E9500BE5B8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3B2DBC8-16B8-46E5-81F2-5B014F506B79}"/>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7" name="Rectangle 6">
            <a:extLst>
              <a:ext uri="{FF2B5EF4-FFF2-40B4-BE49-F238E27FC236}">
                <a16:creationId xmlns:a16="http://schemas.microsoft.com/office/drawing/2014/main" id="{A0F598E1-0BD1-42C4-8122-3464E5BDCAB7}"/>
              </a:ext>
            </a:extLst>
          </p:cNvPr>
          <p:cNvSpPr/>
          <p:nvPr userDrawn="1"/>
        </p:nvSpPr>
        <p:spPr>
          <a:xfrm>
            <a:off x="149555" y="130090"/>
            <a:ext cx="4654455"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7862849B-B624-4E73-AF1F-0BE50CBB0E1F}"/>
              </a:ext>
            </a:extLst>
          </p:cNvPr>
          <p:cNvSpPr/>
          <p:nvPr userDrawn="1"/>
        </p:nvSpPr>
        <p:spPr>
          <a:xfrm>
            <a:off x="149555" y="5521239"/>
            <a:ext cx="4654455" cy="1200235"/>
          </a:xfrm>
          <a:prstGeom prst="rect">
            <a:avLst/>
          </a:prstGeom>
          <a:solidFill>
            <a:schemeClr val="bg1">
              <a:lumMod val="8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1AF20190-678F-443D-A41E-1014BA6DE7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366083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A3C0-5EE5-4352-9E5D-388E9C7DC5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238299-0F0B-4F9B-A77A-DE5933E13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17BDED-A124-41E5-99A2-B96CC0E0DC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F80955-F6C6-4F45-A962-7D6F83C9554E}"/>
              </a:ext>
            </a:extLst>
          </p:cNvPr>
          <p:cNvSpPr>
            <a:spLocks noGrp="1"/>
          </p:cNvSpPr>
          <p:nvPr>
            <p:ph type="dt" sz="half" idx="10"/>
          </p:nvPr>
        </p:nvSpPr>
        <p:spPr/>
        <p:txBody>
          <a:bodyPr/>
          <a:lstStyle/>
          <a:p>
            <a:fld id="{420B42C5-A505-44E0-8559-0B90687AAA24}" type="datetime1">
              <a:rPr lang="en-IE" smtClean="0"/>
              <a:t>18/01/2020</a:t>
            </a:fld>
            <a:endParaRPr lang="en-IE"/>
          </a:p>
        </p:txBody>
      </p:sp>
      <p:sp>
        <p:nvSpPr>
          <p:cNvPr id="6" name="Footer Placeholder 5">
            <a:extLst>
              <a:ext uri="{FF2B5EF4-FFF2-40B4-BE49-F238E27FC236}">
                <a16:creationId xmlns:a16="http://schemas.microsoft.com/office/drawing/2014/main" id="{E35CAF2A-FD63-4786-A378-8E96FFF5494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FF679AC-2A72-4650-A5C4-AE541CEB2F5C}"/>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8" name="Rectangle 7">
            <a:extLst>
              <a:ext uri="{FF2B5EF4-FFF2-40B4-BE49-F238E27FC236}">
                <a16:creationId xmlns:a16="http://schemas.microsoft.com/office/drawing/2014/main" id="{ABB2229A-D13A-4AA6-9E25-3B457501D38C}"/>
              </a:ext>
            </a:extLst>
          </p:cNvPr>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4CAFCBB0-6D0B-449E-81AA-35C02F39685C}"/>
              </a:ext>
            </a:extLst>
          </p:cNvPr>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07A0C15B-1676-4579-888C-B025037978B6}"/>
              </a:ext>
            </a:extLst>
          </p:cNvPr>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a:extLst>
              <a:ext uri="{FF2B5EF4-FFF2-40B4-BE49-F238E27FC236}">
                <a16:creationId xmlns:a16="http://schemas.microsoft.com/office/drawing/2014/main" id="{FC34AD5D-C3EA-49B5-938E-F2AD3B6A01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257735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C3AA-673A-4DA3-BD9D-8600584C37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6EEAC3-402F-4845-B8B4-5EA0D2075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B2164-ED06-4F46-AE1E-028A9D649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56F3D0-E44C-4BF0-8BF8-C98C99B3E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233D73-6E19-4BA1-890A-637A7C2B35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046D44-F3A6-4E74-9EC3-D997DA053897}"/>
              </a:ext>
            </a:extLst>
          </p:cNvPr>
          <p:cNvSpPr>
            <a:spLocks noGrp="1"/>
          </p:cNvSpPr>
          <p:nvPr>
            <p:ph type="dt" sz="half" idx="10"/>
          </p:nvPr>
        </p:nvSpPr>
        <p:spPr/>
        <p:txBody>
          <a:bodyPr/>
          <a:lstStyle/>
          <a:p>
            <a:fld id="{29B1E543-0C31-490D-8B99-9751A1C12A72}" type="datetime1">
              <a:rPr lang="en-IE" smtClean="0"/>
              <a:t>18/01/2020</a:t>
            </a:fld>
            <a:endParaRPr lang="en-IE"/>
          </a:p>
        </p:txBody>
      </p:sp>
      <p:sp>
        <p:nvSpPr>
          <p:cNvPr id="8" name="Footer Placeholder 7">
            <a:extLst>
              <a:ext uri="{FF2B5EF4-FFF2-40B4-BE49-F238E27FC236}">
                <a16:creationId xmlns:a16="http://schemas.microsoft.com/office/drawing/2014/main" id="{56F38AB1-20AA-4805-A3C0-90D21522550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94F103F-EDA8-4685-8975-E9FD33C25E1F}"/>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10" name="Rectangle 9">
            <a:extLst>
              <a:ext uri="{FF2B5EF4-FFF2-40B4-BE49-F238E27FC236}">
                <a16:creationId xmlns:a16="http://schemas.microsoft.com/office/drawing/2014/main" id="{558B7853-F1CE-43AC-B91C-4B931BFADCF1}"/>
              </a:ext>
            </a:extLst>
          </p:cNvPr>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4B1FEA68-40A9-46E6-9DB3-411F3A19E6C1}"/>
              </a:ext>
            </a:extLst>
          </p:cNvPr>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9876AADD-71FF-40C9-B64A-D79EB47D4411}"/>
              </a:ext>
            </a:extLst>
          </p:cNvPr>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2">
            <a:extLst>
              <a:ext uri="{FF2B5EF4-FFF2-40B4-BE49-F238E27FC236}">
                <a16:creationId xmlns:a16="http://schemas.microsoft.com/office/drawing/2014/main" id="{B32A8173-7DB0-4A5E-8193-F6C3B04ED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143972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5BB0-6CDE-4CF5-B65E-B7672223EA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AA542A-5114-4208-9464-7DC2B795BBC1}"/>
              </a:ext>
            </a:extLst>
          </p:cNvPr>
          <p:cNvSpPr>
            <a:spLocks noGrp="1"/>
          </p:cNvSpPr>
          <p:nvPr>
            <p:ph type="dt" sz="half" idx="10"/>
          </p:nvPr>
        </p:nvSpPr>
        <p:spPr/>
        <p:txBody>
          <a:bodyPr/>
          <a:lstStyle/>
          <a:p>
            <a:fld id="{F1B73923-2456-47D1-8966-18D4C6870344}" type="datetime1">
              <a:rPr lang="en-IE" smtClean="0"/>
              <a:t>18/01/2020</a:t>
            </a:fld>
            <a:endParaRPr lang="en-IE"/>
          </a:p>
        </p:txBody>
      </p:sp>
      <p:sp>
        <p:nvSpPr>
          <p:cNvPr id="4" name="Footer Placeholder 3">
            <a:extLst>
              <a:ext uri="{FF2B5EF4-FFF2-40B4-BE49-F238E27FC236}">
                <a16:creationId xmlns:a16="http://schemas.microsoft.com/office/drawing/2014/main" id="{F5567388-A3D3-44BF-B542-ADE5C86440C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3EEEA82-BC88-4289-963E-7FF983C20385}"/>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6" name="Rectangle 5">
            <a:extLst>
              <a:ext uri="{FF2B5EF4-FFF2-40B4-BE49-F238E27FC236}">
                <a16:creationId xmlns:a16="http://schemas.microsoft.com/office/drawing/2014/main" id="{0CEAAA12-FA18-4D7B-9ACF-8443B57E3DFF}"/>
              </a:ext>
            </a:extLst>
          </p:cNvPr>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7562C522-D56D-41DC-8FB3-2D0D197813D1}"/>
              </a:ext>
            </a:extLst>
          </p:cNvPr>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EFC65044-F580-4FBA-8949-16F1BC0ABDAE}"/>
              </a:ext>
            </a:extLst>
          </p:cNvPr>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D8CB98C9-626C-433C-887B-471A7DE37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358653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3FB95-54BB-478E-A92D-9F1EAB75190A}"/>
              </a:ext>
            </a:extLst>
          </p:cNvPr>
          <p:cNvSpPr>
            <a:spLocks noGrp="1"/>
          </p:cNvSpPr>
          <p:nvPr>
            <p:ph type="dt" sz="half" idx="10"/>
          </p:nvPr>
        </p:nvSpPr>
        <p:spPr/>
        <p:txBody>
          <a:bodyPr/>
          <a:lstStyle/>
          <a:p>
            <a:fld id="{49FC4507-E063-4BB6-BE48-464CC4594B9A}" type="datetime1">
              <a:rPr lang="en-IE" smtClean="0"/>
              <a:t>18/01/2020</a:t>
            </a:fld>
            <a:endParaRPr lang="en-IE"/>
          </a:p>
        </p:txBody>
      </p:sp>
      <p:sp>
        <p:nvSpPr>
          <p:cNvPr id="3" name="Footer Placeholder 2">
            <a:extLst>
              <a:ext uri="{FF2B5EF4-FFF2-40B4-BE49-F238E27FC236}">
                <a16:creationId xmlns:a16="http://schemas.microsoft.com/office/drawing/2014/main" id="{615FB079-4978-408D-A174-2D650078706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2E58793-B2C2-48C7-B099-C659BB4EAC13}"/>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5" name="Rectangle 4">
            <a:extLst>
              <a:ext uri="{FF2B5EF4-FFF2-40B4-BE49-F238E27FC236}">
                <a16:creationId xmlns:a16="http://schemas.microsoft.com/office/drawing/2014/main" id="{84585660-9EB3-463E-9D45-D6663ECC04B9}"/>
              </a:ext>
            </a:extLst>
          </p:cNvPr>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8541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E9A4-6344-423B-9607-B720B446F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5E5244-DD7A-484E-A67C-9C38EA9226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042E92-DFBF-47B7-B273-A7086EC61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B4BEF-4201-450C-A19E-78C03B13122F}"/>
              </a:ext>
            </a:extLst>
          </p:cNvPr>
          <p:cNvSpPr>
            <a:spLocks noGrp="1"/>
          </p:cNvSpPr>
          <p:nvPr>
            <p:ph type="dt" sz="half" idx="10"/>
          </p:nvPr>
        </p:nvSpPr>
        <p:spPr/>
        <p:txBody>
          <a:bodyPr/>
          <a:lstStyle/>
          <a:p>
            <a:fld id="{37BF8FCA-51BB-4735-B658-245F1ED8F2CC}" type="datetime1">
              <a:rPr lang="en-IE" smtClean="0"/>
              <a:t>18/01/2020</a:t>
            </a:fld>
            <a:endParaRPr lang="en-IE"/>
          </a:p>
        </p:txBody>
      </p:sp>
      <p:sp>
        <p:nvSpPr>
          <p:cNvPr id="6" name="Footer Placeholder 5">
            <a:extLst>
              <a:ext uri="{FF2B5EF4-FFF2-40B4-BE49-F238E27FC236}">
                <a16:creationId xmlns:a16="http://schemas.microsoft.com/office/drawing/2014/main" id="{AC43237B-23A4-4207-A791-669D70792D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443FD90-66EE-452F-8186-E696008E8247}"/>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8" name="Rectangle 7">
            <a:extLst>
              <a:ext uri="{FF2B5EF4-FFF2-40B4-BE49-F238E27FC236}">
                <a16:creationId xmlns:a16="http://schemas.microsoft.com/office/drawing/2014/main" id="{C50BB481-4684-42B5-8D90-72CF698DB2FA}"/>
              </a:ext>
            </a:extLst>
          </p:cNvPr>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50254FE2-A628-4AB5-A4A2-7F95237EF9A5}"/>
              </a:ext>
            </a:extLst>
          </p:cNvPr>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F1997F8-C761-4635-92E0-30DF61DCC0F4}"/>
              </a:ext>
            </a:extLst>
          </p:cNvPr>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a:extLst>
              <a:ext uri="{FF2B5EF4-FFF2-40B4-BE49-F238E27FC236}">
                <a16:creationId xmlns:a16="http://schemas.microsoft.com/office/drawing/2014/main" id="{1A857F1B-B98C-4AC1-835F-090C83DF82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338733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8A3E-A92A-4701-B736-6D202FB7B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2CB7A8-CD35-48C3-A935-9F741D8B1E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05795A-FEE3-4179-B232-1A9C3C5FF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229F2-4783-46E7-A3FB-363E19A548B6}"/>
              </a:ext>
            </a:extLst>
          </p:cNvPr>
          <p:cNvSpPr>
            <a:spLocks noGrp="1"/>
          </p:cNvSpPr>
          <p:nvPr>
            <p:ph type="dt" sz="half" idx="10"/>
          </p:nvPr>
        </p:nvSpPr>
        <p:spPr/>
        <p:txBody>
          <a:bodyPr/>
          <a:lstStyle/>
          <a:p>
            <a:fld id="{8887F53B-41B2-4AF9-9359-A53FB6A3CB70}" type="datetime1">
              <a:rPr lang="en-IE" smtClean="0"/>
              <a:t>18/01/2020</a:t>
            </a:fld>
            <a:endParaRPr lang="en-IE"/>
          </a:p>
        </p:txBody>
      </p:sp>
      <p:sp>
        <p:nvSpPr>
          <p:cNvPr id="6" name="Footer Placeholder 5">
            <a:extLst>
              <a:ext uri="{FF2B5EF4-FFF2-40B4-BE49-F238E27FC236}">
                <a16:creationId xmlns:a16="http://schemas.microsoft.com/office/drawing/2014/main" id="{BA2F007E-D69D-4DBD-B5E0-83448174202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35061F4-23DB-4C56-B010-576FA1E766FF}"/>
              </a:ext>
            </a:extLst>
          </p:cNvPr>
          <p:cNvSpPr>
            <a:spLocks noGrp="1"/>
          </p:cNvSpPr>
          <p:nvPr>
            <p:ph type="sldNum" sz="quarter" idx="12"/>
          </p:nvPr>
        </p:nvSpPr>
        <p:spPr/>
        <p:txBody>
          <a:bodyPr/>
          <a:lstStyle/>
          <a:p>
            <a:fld id="{45537620-A75B-4EB8-B7E2-BEFA64C0AC13}" type="slidenum">
              <a:rPr lang="en-IE" smtClean="0"/>
              <a:t>‹#›</a:t>
            </a:fld>
            <a:endParaRPr lang="en-IE"/>
          </a:p>
        </p:txBody>
      </p:sp>
      <p:sp>
        <p:nvSpPr>
          <p:cNvPr id="8" name="Rectangle 7">
            <a:extLst>
              <a:ext uri="{FF2B5EF4-FFF2-40B4-BE49-F238E27FC236}">
                <a16:creationId xmlns:a16="http://schemas.microsoft.com/office/drawing/2014/main" id="{39B86689-08CF-4F4A-9B80-E700F5685FD6}"/>
              </a:ext>
            </a:extLst>
          </p:cNvPr>
          <p:cNvSpPr/>
          <p:nvPr userDrawn="1"/>
        </p:nvSpPr>
        <p:spPr>
          <a:xfrm>
            <a:off x="0" y="6287576"/>
            <a:ext cx="381000" cy="376664"/>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079B5D82-87AC-4636-B0E3-B1B7668B130C}"/>
              </a:ext>
            </a:extLst>
          </p:cNvPr>
          <p:cNvSpPr/>
          <p:nvPr userDrawn="1"/>
        </p:nvSpPr>
        <p:spPr>
          <a:xfrm>
            <a:off x="11677650" y="152400"/>
            <a:ext cx="381000" cy="5238750"/>
          </a:xfrm>
          <a:prstGeom prst="rect">
            <a:avLst/>
          </a:prstGeom>
          <a:solidFill>
            <a:srgbClr val="53BFAD">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D04C2F03-3CEE-46F1-9698-DD199CFB998A}"/>
              </a:ext>
            </a:extLst>
          </p:cNvPr>
          <p:cNvSpPr/>
          <p:nvPr userDrawn="1"/>
        </p:nvSpPr>
        <p:spPr>
          <a:xfrm>
            <a:off x="11677650" y="5543550"/>
            <a:ext cx="381000" cy="1143000"/>
          </a:xfrm>
          <a:prstGeom prst="rect">
            <a:avLst/>
          </a:prstGeom>
          <a:solidFill>
            <a:srgbClr val="716C6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a:extLst>
              <a:ext uri="{FF2B5EF4-FFF2-40B4-BE49-F238E27FC236}">
                <a16:creationId xmlns:a16="http://schemas.microsoft.com/office/drawing/2014/main" id="{7D789B02-B72F-497E-AE33-5A5C29D725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81" t="18307" r="6031" b="26336"/>
          <a:stretch/>
        </p:blipFill>
        <p:spPr>
          <a:xfrm>
            <a:off x="10219787" y="6207313"/>
            <a:ext cx="1343425" cy="514162"/>
          </a:xfrm>
          <a:prstGeom prst="rect">
            <a:avLst/>
          </a:prstGeom>
        </p:spPr>
      </p:pic>
    </p:spTree>
    <p:extLst>
      <p:ext uri="{BB962C8B-B14F-4D97-AF65-F5344CB8AC3E}">
        <p14:creationId xmlns:p14="http://schemas.microsoft.com/office/powerpoint/2010/main" val="204174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88E4C-EB13-41CB-8DFA-3E6DBC2C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20CBF2-4D92-45C1-943E-23303DDA2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4ABC7B-CA29-4DF9-A8B7-52F707630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ECEA6-676F-428B-9A0A-88A9B4B1137A}" type="datetime1">
              <a:rPr lang="en-IE" smtClean="0"/>
              <a:t>18/01/2020</a:t>
            </a:fld>
            <a:endParaRPr lang="en-IE"/>
          </a:p>
        </p:txBody>
      </p:sp>
      <p:sp>
        <p:nvSpPr>
          <p:cNvPr id="5" name="Footer Placeholder 4">
            <a:extLst>
              <a:ext uri="{FF2B5EF4-FFF2-40B4-BE49-F238E27FC236}">
                <a16:creationId xmlns:a16="http://schemas.microsoft.com/office/drawing/2014/main" id="{C2795B6C-49B0-49EF-B59E-72F38E289F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D99759A-8E37-4F30-A55A-74C915702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37620-A75B-4EB8-B7E2-BEFA64C0AC13}" type="slidenum">
              <a:rPr lang="en-IE" smtClean="0"/>
              <a:pPr/>
              <a:t>‹#›</a:t>
            </a:fld>
            <a:endParaRPr lang="en-IE" dirty="0"/>
          </a:p>
        </p:txBody>
      </p:sp>
    </p:spTree>
    <p:extLst>
      <p:ext uri="{BB962C8B-B14F-4D97-AF65-F5344CB8AC3E}">
        <p14:creationId xmlns:p14="http://schemas.microsoft.com/office/powerpoint/2010/main" val="3734688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7329" y="640080"/>
            <a:ext cx="6274590" cy="4018341"/>
          </a:xfrm>
          <a:noFill/>
        </p:spPr>
        <p:txBody>
          <a:bodyPr>
            <a:normAutofit/>
          </a:bodyPr>
          <a:lstStyle/>
          <a:p>
            <a:pPr algn="l"/>
            <a:r>
              <a:rPr lang="en-IE" dirty="0"/>
              <a:t>Understanding Your Strengths</a:t>
            </a:r>
            <a:endParaRPr lang="en-IE"/>
          </a:p>
        </p:txBody>
      </p:sp>
      <p:sp>
        <p:nvSpPr>
          <p:cNvPr id="3" name="Subtitle 2"/>
          <p:cNvSpPr>
            <a:spLocks noGrp="1"/>
          </p:cNvSpPr>
          <p:nvPr>
            <p:ph type="subTitle" idx="1"/>
          </p:nvPr>
        </p:nvSpPr>
        <p:spPr>
          <a:xfrm>
            <a:off x="5277329" y="4796852"/>
            <a:ext cx="6274590" cy="1421068"/>
          </a:xfrm>
          <a:noFill/>
        </p:spPr>
        <p:txBody>
          <a:bodyPr>
            <a:normAutofit/>
          </a:bodyPr>
          <a:lstStyle/>
          <a:p>
            <a:pPr algn="l"/>
            <a:r>
              <a:rPr lang="en-IE" dirty="0"/>
              <a:t>How is this going to help you?</a:t>
            </a:r>
            <a:endParaRPr lang="en-IE"/>
          </a:p>
        </p:txBody>
      </p:sp>
      <p:pic>
        <p:nvPicPr>
          <p:cNvPr id="5" name="Picture 4" descr="A picture containing object, sitting, table, light&#10;&#10;Description automatically generated">
            <a:extLst>
              <a:ext uri="{FF2B5EF4-FFF2-40B4-BE49-F238E27FC236}">
                <a16:creationId xmlns:a16="http://schemas.microsoft.com/office/drawing/2014/main" id="{5716BA69-99BE-488F-B022-36C57F8216A8}"/>
              </a:ext>
            </a:extLst>
          </p:cNvPr>
          <p:cNvPicPr>
            <a:picLocks noChangeAspect="1"/>
          </p:cNvPicPr>
          <p:nvPr/>
        </p:nvPicPr>
        <p:blipFill rotWithShape="1">
          <a:blip r:embed="rId3">
            <a:extLst>
              <a:ext uri="{28A0092B-C50C-407E-A947-70E740481C1C}">
                <a14:useLocalDpi xmlns:a14="http://schemas.microsoft.com/office/drawing/2010/main" val="0"/>
              </a:ext>
            </a:extLst>
          </a:blip>
          <a:srcRect l="7146" r="832"/>
          <a:stretch/>
        </p:blipFill>
        <p:spPr>
          <a:xfrm>
            <a:off x="1" y="10"/>
            <a:ext cx="4654296" cy="6857990"/>
          </a:xfrm>
          <a:prstGeom prst="rect">
            <a:avLst/>
          </a:prstGeom>
        </p:spPr>
      </p:pic>
    </p:spTree>
    <p:extLst>
      <p:ext uri="{BB962C8B-B14F-4D97-AF65-F5344CB8AC3E}">
        <p14:creationId xmlns:p14="http://schemas.microsoft.com/office/powerpoint/2010/main" val="423032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IE" sz="2800"/>
              <a:t>How is this insight going to help you?</a:t>
            </a:r>
          </a:p>
        </p:txBody>
      </p:sp>
      <p:sp>
        <p:nvSpPr>
          <p:cNvPr id="3" name="Content Placeholder 2"/>
          <p:cNvSpPr>
            <a:spLocks noGrp="1"/>
          </p:cNvSpPr>
          <p:nvPr>
            <p:ph idx="1"/>
          </p:nvPr>
        </p:nvSpPr>
        <p:spPr>
          <a:xfrm>
            <a:off x="643468" y="2638043"/>
            <a:ext cx="3363974" cy="3415623"/>
          </a:xfrm>
        </p:spPr>
        <p:txBody>
          <a:bodyPr>
            <a:normAutofit/>
          </a:bodyPr>
          <a:lstStyle/>
          <a:p>
            <a:r>
              <a:rPr lang="en-IE" sz="2000" dirty="0"/>
              <a:t>Understanding</a:t>
            </a:r>
          </a:p>
          <a:p>
            <a:pPr marL="0" indent="0">
              <a:buNone/>
            </a:pPr>
            <a:endParaRPr lang="en-IE" sz="2000" dirty="0"/>
          </a:p>
          <a:p>
            <a:r>
              <a:rPr lang="en-IE" sz="2000" dirty="0"/>
              <a:t>Use</a:t>
            </a:r>
          </a:p>
          <a:p>
            <a:pPr marL="0" indent="0">
              <a:buNone/>
            </a:pPr>
            <a:endParaRPr lang="en-IE" sz="2000" dirty="0"/>
          </a:p>
          <a:p>
            <a:r>
              <a:rPr lang="en-IE" sz="2000" dirty="0"/>
              <a:t>Develop</a:t>
            </a:r>
          </a:p>
          <a:p>
            <a:pPr marL="0" indent="0">
              <a:buNone/>
            </a:pPr>
            <a:endParaRPr lang="en-IE" sz="2000" dirty="0"/>
          </a:p>
          <a:p>
            <a:r>
              <a:rPr lang="en-IE" sz="2000" dirty="0"/>
              <a:t>Increase</a:t>
            </a:r>
          </a:p>
          <a:p>
            <a:endParaRPr lang="en-IE" sz="2000" dirty="0"/>
          </a:p>
        </p:txBody>
      </p:sp>
      <p:pic>
        <p:nvPicPr>
          <p:cNvPr id="6" name="Picture 5" descr="A picture containing sitting, white, black, standing&#10;&#10;Description automatically generated">
            <a:extLst>
              <a:ext uri="{FF2B5EF4-FFF2-40B4-BE49-F238E27FC236}">
                <a16:creationId xmlns:a16="http://schemas.microsoft.com/office/drawing/2014/main" id="{6B794EBD-091D-46D7-9C9F-5A28C0305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763" y="699803"/>
            <a:ext cx="6250769" cy="5297526"/>
          </a:xfrm>
          <a:prstGeom prst="rect">
            <a:avLst/>
          </a:prstGeom>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45537620-A75B-4EB8-B7E2-BEFA64C0AC13}" type="slidenum">
              <a:rPr lang="en-IE" smtClean="0"/>
              <a:pPr>
                <a:spcAft>
                  <a:spcPts val="600"/>
                </a:spcAft>
              </a:pPr>
              <a:t>2</a:t>
            </a:fld>
            <a:endParaRPr lang="en-IE"/>
          </a:p>
        </p:txBody>
      </p:sp>
    </p:spTree>
    <p:extLst>
      <p:ext uri="{BB962C8B-B14F-4D97-AF65-F5344CB8AC3E}">
        <p14:creationId xmlns:p14="http://schemas.microsoft.com/office/powerpoint/2010/main" val="10190927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Hint</a:t>
            </a:r>
          </a:p>
        </p:txBody>
      </p:sp>
      <p:sp>
        <p:nvSpPr>
          <p:cNvPr id="6" name="TextBox 5">
            <a:extLst>
              <a:ext uri="{FF2B5EF4-FFF2-40B4-BE49-F238E27FC236}">
                <a16:creationId xmlns:a16="http://schemas.microsoft.com/office/drawing/2014/main" id="{A050360A-6EC2-4A2C-BDE0-09D8A477C28A}"/>
              </a:ext>
            </a:extLst>
          </p:cNvPr>
          <p:cNvSpPr txBox="1"/>
          <p:nvPr/>
        </p:nvSpPr>
        <p:spPr>
          <a:xfrm>
            <a:off x="643468" y="2638043"/>
            <a:ext cx="3363974" cy="34156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b="1" dirty="0"/>
              <a:t>When you’re feeling fed-up or dejected, go and do something that gives you a buzz by using your strengths</a:t>
            </a:r>
          </a:p>
        </p:txBody>
      </p:sp>
      <p:pic>
        <p:nvPicPr>
          <p:cNvPr id="5" name="Picture 4" descr="A picture containing holding, small, looking, sitting&#10;&#10;Description automatically generated">
            <a:extLst>
              <a:ext uri="{FF2B5EF4-FFF2-40B4-BE49-F238E27FC236}">
                <a16:creationId xmlns:a16="http://schemas.microsoft.com/office/drawing/2014/main" id="{549FDD68-FE22-4CA9-8048-0C4AAEAFF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254" y="643467"/>
            <a:ext cx="4395786" cy="5410199"/>
          </a:xfrm>
          <a:prstGeom prst="rect">
            <a:avLst/>
          </a:prstGeom>
        </p:spPr>
      </p:pic>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5537620-A75B-4EB8-B7E2-BEFA64C0AC13}" type="slidenum">
              <a:rPr lang="en-US" smtClean="0"/>
              <a:pPr>
                <a:spcAft>
                  <a:spcPts val="600"/>
                </a:spcAft>
              </a:pPr>
              <a:t>3</a:t>
            </a:fld>
            <a:endParaRPr lang="en-US"/>
          </a:p>
        </p:txBody>
      </p:sp>
    </p:spTree>
    <p:extLst>
      <p:ext uri="{BB962C8B-B14F-4D97-AF65-F5344CB8AC3E}">
        <p14:creationId xmlns:p14="http://schemas.microsoft.com/office/powerpoint/2010/main" val="25026496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162FF4-8F10-42B3-BF56-0AC60406EE37}"/>
              </a:ext>
            </a:extLst>
          </p:cNvPr>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a:solidFill>
                  <a:srgbClr val="FFFFFF"/>
                </a:solidFill>
                <a:latin typeface="+mj-lt"/>
                <a:ea typeface="+mj-ea"/>
                <a:cs typeface="+mj-cs"/>
              </a:rPr>
              <a:t>Pete’s Story</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person, man, standing, toy&#10;&#10;Description automatically generated">
            <a:extLst>
              <a:ext uri="{FF2B5EF4-FFF2-40B4-BE49-F238E27FC236}">
                <a16:creationId xmlns:a16="http://schemas.microsoft.com/office/drawing/2014/main" id="{B456E3A5-BC61-4C14-99D8-472970C1C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846" y="492573"/>
            <a:ext cx="3675496" cy="5880796"/>
          </a:xfrm>
          <a:prstGeom prst="rect">
            <a:avLst/>
          </a:prstGeom>
        </p:spPr>
      </p:pic>
      <p:sp>
        <p:nvSpPr>
          <p:cNvPr id="2" name="Slide Number Placeholder 1"/>
          <p:cNvSpPr>
            <a:spLocks noGrp="1"/>
          </p:cNvSpPr>
          <p:nvPr>
            <p:ph type="sldNum" sz="quarter" idx="12"/>
          </p:nvPr>
        </p:nvSpPr>
        <p:spPr>
          <a:xfrm>
            <a:off x="9991022" y="6356350"/>
            <a:ext cx="1362777" cy="365125"/>
          </a:xfrm>
        </p:spPr>
        <p:txBody>
          <a:bodyPr vert="horz" lIns="91440" tIns="45720" rIns="91440" bIns="45720" rtlCol="0" anchor="ctr">
            <a:normAutofit/>
          </a:bodyPr>
          <a:lstStyle/>
          <a:p>
            <a:pPr>
              <a:spcAft>
                <a:spcPts val="600"/>
              </a:spcAft>
            </a:pPr>
            <a:fld id="{45537620-A75B-4EB8-B7E2-BEFA64C0AC13}" type="slidenum">
              <a:rPr lang="en-US">
                <a:solidFill>
                  <a:srgbClr val="595959"/>
                </a:solidFill>
              </a:rPr>
              <a:pPr>
                <a:spcAft>
                  <a:spcPts val="600"/>
                </a:spcAft>
              </a:pPr>
              <a:t>4</a:t>
            </a:fld>
            <a:endParaRPr lang="en-US">
              <a:solidFill>
                <a:srgbClr val="595959"/>
              </a:solidFill>
            </a:endParaRPr>
          </a:p>
        </p:txBody>
      </p:sp>
    </p:spTree>
    <p:extLst>
      <p:ext uri="{BB962C8B-B14F-4D97-AF65-F5344CB8AC3E}">
        <p14:creationId xmlns:p14="http://schemas.microsoft.com/office/powerpoint/2010/main" val="2616683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645</Words>
  <Application>Microsoft Office PowerPoint</Application>
  <PresentationFormat>Widescreen</PresentationFormat>
  <Paragraphs>52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Understanding Your Strengths</vt:lpstr>
      <vt:lpstr>How is this insight going to help you?</vt:lpstr>
      <vt:lpstr>Hint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Strengths</dc:title>
  <dc:creator>Nicola Richardson</dc:creator>
  <cp:lastModifiedBy>Nicola Richardson</cp:lastModifiedBy>
  <cp:revision>2</cp:revision>
  <dcterms:created xsi:type="dcterms:W3CDTF">2020-01-18T22:27:52Z</dcterms:created>
  <dcterms:modified xsi:type="dcterms:W3CDTF">2020-01-18T22:38:19Z</dcterms:modified>
</cp:coreProperties>
</file>